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317" r:id="rId3"/>
    <p:sldId id="321" r:id="rId4"/>
    <p:sldId id="320" r:id="rId5"/>
    <p:sldId id="319" r:id="rId6"/>
    <p:sldId id="324" r:id="rId7"/>
    <p:sldId id="322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FD7B"/>
    <a:srgbClr val="EA6B14"/>
    <a:srgbClr val="FF6699"/>
    <a:srgbClr val="B1A2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9353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549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780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8539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428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7705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4749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6612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3229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0783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5761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53131-48FE-416A-A5FD-AA2A990C6689}" type="datetimeFigureOut">
              <a:rPr lang="cs-CZ" smtClean="0"/>
              <a:pPr/>
              <a:t>21.02.2020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D271B-0C0D-45EC-AA35-0690F00B395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3538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oleObject" Target="../embeddings/oleObject3.bin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26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937977"/>
              </p:ext>
            </p:extLst>
          </p:nvPr>
        </p:nvGraphicFramePr>
        <p:xfrm>
          <a:off x="146029" y="1183722"/>
          <a:ext cx="7873849" cy="5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Acrobat Document" r:id="rId3" imgW="8019977" imgH="5667300" progId="AcroExch.Document.DC">
                  <p:embed/>
                </p:oleObj>
              </mc:Choice>
              <mc:Fallback>
                <p:oleObj name="Acrobat Document" r:id="rId3" imgW="8019977" imgH="56673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029" y="1183722"/>
                        <a:ext cx="7873849" cy="556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bdélník 4"/>
          <p:cNvSpPr/>
          <p:nvPr/>
        </p:nvSpPr>
        <p:spPr>
          <a:xfrm>
            <a:off x="8019879" y="1292821"/>
            <a:ext cx="417212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Lokality:</a:t>
            </a:r>
          </a:p>
          <a:p>
            <a:r>
              <a:rPr lang="cs-CZ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U Polikliniky - 4 garáže </a:t>
            </a: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Borecké rybníky – 12 garáží </a:t>
            </a: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Jáchymovská – 2 garáže </a:t>
            </a: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Pod obchvatem – 2 garáže </a:t>
            </a:r>
          </a:p>
          <a:p>
            <a:r>
              <a:rPr lang="cs-CZ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 </a:t>
            </a:r>
            <a:r>
              <a:rPr lang="cs-CZ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Četransem</a:t>
            </a:r>
            <a:r>
              <a:rPr lang="cs-CZ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23 garáží </a:t>
            </a:r>
          </a:p>
          <a:p>
            <a:r>
              <a:rPr lang="cs-CZ" dirty="0">
                <a:latin typeface="CIDFont+F2"/>
              </a:rPr>
              <a:t> </a:t>
            </a:r>
          </a:p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Celkem: </a:t>
            </a:r>
          </a:p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typových garážových stání</a:t>
            </a: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6029" y="67112"/>
            <a:ext cx="11820025" cy="981512"/>
          </a:xfrm>
        </p:spPr>
        <p:txBody>
          <a:bodyPr>
            <a:normAutofit fontScale="90000"/>
          </a:bodyPr>
          <a:lstStyle/>
          <a:p>
            <a:r>
              <a:rPr lang="cs-CZ" sz="3300" b="1" dirty="0">
                <a:latin typeface="+mn-lt"/>
                <a:cs typeface="Times New Roman" panose="02020603050405020304" pitchFamily="18" charset="0"/>
              </a:rPr>
              <a:t>Vytipované plochy pro umístění </a:t>
            </a:r>
            <a:r>
              <a:rPr lang="cs-CZ" sz="3300" b="1">
                <a:latin typeface="+mn-lt"/>
                <a:cs typeface="Times New Roman" panose="02020603050405020304" pitchFamily="18" charset="0"/>
              </a:rPr>
              <a:t>garážových </a:t>
            </a:r>
            <a:r>
              <a:rPr lang="cs-CZ" sz="3300" b="1" smtClean="0">
                <a:latin typeface="+mn-lt"/>
                <a:cs typeface="Times New Roman" panose="02020603050405020304" pitchFamily="18" charset="0"/>
              </a:rPr>
              <a:t>stání</a:t>
            </a:r>
            <a:br>
              <a:rPr lang="cs-CZ" sz="3300" b="1" smtClean="0">
                <a:latin typeface="+mn-lt"/>
                <a:cs typeface="Times New Roman" panose="02020603050405020304" pitchFamily="18" charset="0"/>
              </a:rPr>
            </a:br>
            <a:r>
              <a:rPr lang="cs-CZ" sz="3300" b="1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cs-CZ" sz="3300" b="1" dirty="0">
                <a:latin typeface="+mn-lt"/>
                <a:cs typeface="Times New Roman" panose="02020603050405020304" pitchFamily="18" charset="0"/>
              </a:rPr>
              <a:t>jako náhrada za rušené řadové garáže v lokalitě u Penny marketu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8148681" y="4806335"/>
            <a:ext cx="3817373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dostavba ve stávajících plochách,</a:t>
            </a:r>
          </a:p>
          <a:p>
            <a:pPr marL="285750" indent="-285750">
              <a:buFontTx/>
              <a:buChar char="-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zachování stávajících přístupů (bez nároků na výstavbu komunikací)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 flipH="1">
            <a:off x="3556932" y="3431097"/>
            <a:ext cx="645952" cy="6040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3632433" y="3439486"/>
            <a:ext cx="503339" cy="5956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91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4038307" y="262517"/>
            <a:ext cx="4758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b="1" dirty="0"/>
              <a:t>Typová garáž – </a:t>
            </a:r>
            <a:r>
              <a:rPr lang="cs-CZ" sz="3200" b="1" dirty="0" err="1"/>
              <a:t>Prefa</a:t>
            </a:r>
            <a:r>
              <a:rPr lang="cs-CZ" sz="3200" b="1" dirty="0"/>
              <a:t> beton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92" y="4857544"/>
            <a:ext cx="4728161" cy="140961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92" y="847292"/>
            <a:ext cx="4728161" cy="3874702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648" y="970117"/>
            <a:ext cx="1979430" cy="1422079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042" y="762231"/>
            <a:ext cx="2584586" cy="1938439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0" b="6998"/>
          <a:stretch/>
        </p:blipFill>
        <p:spPr>
          <a:xfrm>
            <a:off x="6167545" y="3849580"/>
            <a:ext cx="4816549" cy="2880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071" y="2246705"/>
            <a:ext cx="2998197" cy="224864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420" y="2441062"/>
            <a:ext cx="3121152" cy="17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7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407981"/>
              </p:ext>
            </p:extLst>
          </p:nvPr>
        </p:nvGraphicFramePr>
        <p:xfrm>
          <a:off x="257900" y="1170737"/>
          <a:ext cx="6590829" cy="4657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Acrobat Document" r:id="rId3" imgW="8019977" imgH="5667300" progId="AcroExch.Document.DC">
                  <p:embed/>
                </p:oleObj>
              </mc:Choice>
              <mc:Fallback>
                <p:oleObj name="Acrobat Document" r:id="rId3" imgW="8019977" imgH="56673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900" y="1170737"/>
                        <a:ext cx="6590829" cy="4657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4247"/>
          <p:cNvGrpSpPr/>
          <p:nvPr/>
        </p:nvGrpSpPr>
        <p:grpSpPr>
          <a:xfrm>
            <a:off x="7047803" y="4450070"/>
            <a:ext cx="4164676" cy="2299921"/>
            <a:chOff x="0" y="0"/>
            <a:chExt cx="4876800" cy="2740152"/>
          </a:xfrm>
        </p:grpSpPr>
        <p:pic>
          <p:nvPicPr>
            <p:cNvPr id="7" name="Picture 222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4876800" cy="2740152"/>
            </a:xfrm>
            <a:prstGeom prst="rect">
              <a:avLst/>
            </a:prstGeom>
          </p:spPr>
        </p:pic>
        <p:sp>
          <p:nvSpPr>
            <p:cNvPr id="8" name="Rectangle 233"/>
            <p:cNvSpPr/>
            <p:nvPr/>
          </p:nvSpPr>
          <p:spPr>
            <a:xfrm>
              <a:off x="2436876" y="1164332"/>
              <a:ext cx="42146" cy="18994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548626" indent="-6351">
                <a:lnSpc>
                  <a:spcPct val="107000"/>
                </a:lnSpc>
                <a:spcAft>
                  <a:spcPts val="800"/>
                </a:spcAft>
              </a:pPr>
              <a:r>
                <a:rPr lang="cs-CZ" sz="110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cs-CZ"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9" name="Nadpis 1"/>
          <p:cNvSpPr txBox="1">
            <a:spLocks/>
          </p:cNvSpPr>
          <p:nvPr/>
        </p:nvSpPr>
        <p:spPr>
          <a:xfrm>
            <a:off x="6848731" y="219706"/>
            <a:ext cx="5248197" cy="14581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provedení skrývky ornice a urovnání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území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odstranění náletové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zeleně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základové konstrukce –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4ks ? 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garážová stání – 4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 ? 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cs-CZ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počet garáží určí aktivní záplavové pásmo</a:t>
            </a:r>
            <a:endParaRPr lang="cs-CZ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57900" y="219706"/>
            <a:ext cx="6241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b="1" dirty="0"/>
              <a:t>1) Lokalita „U Polikliniky“ (4 garáže)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803" y="1677882"/>
            <a:ext cx="3904936" cy="26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8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60409"/>
              </p:ext>
            </p:extLst>
          </p:nvPr>
        </p:nvGraphicFramePr>
        <p:xfrm>
          <a:off x="69706" y="882650"/>
          <a:ext cx="7042535" cy="497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Acrobat Document" r:id="rId3" imgW="8019977" imgH="5667300" progId="AcroExch.Document.DC">
                  <p:embed/>
                </p:oleObj>
              </mc:Choice>
              <mc:Fallback>
                <p:oleObj name="Acrobat Document" r:id="rId3" imgW="8019977" imgH="56673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706" y="882650"/>
                        <a:ext cx="7042535" cy="497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62"/>
          <p:cNvPicPr/>
          <p:nvPr/>
        </p:nvPicPr>
        <p:blipFill>
          <a:blip r:embed="rId5"/>
          <a:stretch>
            <a:fillRect/>
          </a:stretch>
        </p:blipFill>
        <p:spPr>
          <a:xfrm>
            <a:off x="4145875" y="5095786"/>
            <a:ext cx="2966367" cy="1695605"/>
          </a:xfrm>
          <a:prstGeom prst="rect">
            <a:avLst/>
          </a:prstGeom>
        </p:spPr>
      </p:pic>
      <p:pic>
        <p:nvPicPr>
          <p:cNvPr id="4" name="Picture 264"/>
          <p:cNvPicPr/>
          <p:nvPr/>
        </p:nvPicPr>
        <p:blipFill>
          <a:blip r:embed="rId6"/>
          <a:stretch>
            <a:fillRect/>
          </a:stretch>
        </p:blipFill>
        <p:spPr>
          <a:xfrm>
            <a:off x="1" y="882650"/>
            <a:ext cx="3311601" cy="1786829"/>
          </a:xfrm>
          <a:prstGeom prst="rect">
            <a:avLst/>
          </a:prstGeom>
        </p:spPr>
      </p:pic>
      <p:pic>
        <p:nvPicPr>
          <p:cNvPr id="5" name="Picture 302"/>
          <p:cNvPicPr/>
          <p:nvPr/>
        </p:nvPicPr>
        <p:blipFill>
          <a:blip r:embed="rId7"/>
          <a:stretch>
            <a:fillRect/>
          </a:stretch>
        </p:blipFill>
        <p:spPr>
          <a:xfrm>
            <a:off x="69704" y="5302872"/>
            <a:ext cx="3077333" cy="1456427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7270812" y="733570"/>
            <a:ext cx="4846747" cy="22937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odstranění </a:t>
            </a:r>
            <a:r>
              <a:rPr lang="cs-CZ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stáv</a:t>
            </a:r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zámeč</a:t>
            </a:r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konstrukcí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vybourání </a:t>
            </a:r>
            <a:r>
              <a:rPr lang="cs-CZ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stáv</a:t>
            </a:r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železob</a:t>
            </a:r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konstrukcí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rozebrání části </a:t>
            </a:r>
            <a:r>
              <a:rPr lang="cs-CZ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zámk</a:t>
            </a:r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dlažby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skrývka ornice a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urovnání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úpravy na vodovod.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přípojce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úpravy na vedení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NN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základ. konstrukce – 12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garážová stání – 12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210577" y="148795"/>
            <a:ext cx="698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b="1" dirty="0"/>
              <a:t>2) Lokalita „Borecké rybníky“ (12 garáží)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211" y="3017165"/>
            <a:ext cx="3291748" cy="376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9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471453"/>
              </p:ext>
            </p:extLst>
          </p:nvPr>
        </p:nvGraphicFramePr>
        <p:xfrm>
          <a:off x="154508" y="1067822"/>
          <a:ext cx="8020051" cy="566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0" name="Acrobat Document" r:id="rId3" imgW="8019977" imgH="5667300" progId="AcroExch.Document.DC">
                  <p:embed/>
                </p:oleObj>
              </mc:Choice>
              <mc:Fallback>
                <p:oleObj name="Acrobat Document" r:id="rId3" imgW="8019977" imgH="56673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508" y="1067822"/>
                        <a:ext cx="8020051" cy="566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341"/>
          <p:cNvPicPr/>
          <p:nvPr/>
        </p:nvPicPr>
        <p:blipFill>
          <a:blip r:embed="rId5"/>
          <a:stretch>
            <a:fillRect/>
          </a:stretch>
        </p:blipFill>
        <p:spPr>
          <a:xfrm>
            <a:off x="4456591" y="4545369"/>
            <a:ext cx="3717968" cy="2189828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8174557" y="283334"/>
            <a:ext cx="4017443" cy="18117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HTÚ, skrývka a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urovnání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kácení– 2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základové konstrukce – 2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garážová stání – 2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 algn="l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54508" y="342932"/>
            <a:ext cx="63571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b="1" dirty="0"/>
              <a:t>3) Lokalita „Jáchymovská“ (2 garáže)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102" y="2452351"/>
            <a:ext cx="3617733" cy="418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1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461778"/>
              </p:ext>
            </p:extLst>
          </p:nvPr>
        </p:nvGraphicFramePr>
        <p:xfrm>
          <a:off x="154508" y="964881"/>
          <a:ext cx="8020051" cy="566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Acrobat Document" r:id="rId3" imgW="8019977" imgH="5667300" progId="AcroExch.Document.DC">
                  <p:embed/>
                </p:oleObj>
              </mc:Choice>
              <mc:Fallback>
                <p:oleObj name="Acrobat Document" r:id="rId3" imgW="8019977" imgH="56673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508" y="964881"/>
                        <a:ext cx="8020051" cy="566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381"/>
          <p:cNvPicPr/>
          <p:nvPr/>
        </p:nvPicPr>
        <p:blipFill>
          <a:blip r:embed="rId5"/>
          <a:stretch>
            <a:fillRect/>
          </a:stretch>
        </p:blipFill>
        <p:spPr>
          <a:xfrm>
            <a:off x="278796" y="4509855"/>
            <a:ext cx="2988187" cy="2059620"/>
          </a:xfrm>
          <a:prstGeom prst="rect">
            <a:avLst/>
          </a:prstGeo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8107445" y="367741"/>
            <a:ext cx="4017443" cy="17895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2072" indent="-92072"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skrývka ornice a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urovnání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odstranění nálet.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zeleně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základové konstrukce – 2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garážová stání – 2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cs-CZ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54508" y="317325"/>
            <a:ext cx="69198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b="1" dirty="0"/>
              <a:t>4) Lokalita „Pod Obchvatem “ (2 garáže)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561" y="2486582"/>
            <a:ext cx="3615665" cy="346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1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281842"/>
              </p:ext>
            </p:extLst>
          </p:nvPr>
        </p:nvGraphicFramePr>
        <p:xfrm>
          <a:off x="205001" y="1082996"/>
          <a:ext cx="7914819" cy="559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Acrobat Document" r:id="rId3" imgW="8019977" imgH="5667300" progId="AcroExch.Document.DC">
                  <p:embed/>
                </p:oleObj>
              </mc:Choice>
              <mc:Fallback>
                <p:oleObj name="Acrobat Document" r:id="rId3" imgW="8019977" imgH="56673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001" y="1082996"/>
                        <a:ext cx="7914819" cy="5593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459"/>
          <p:cNvPicPr/>
          <p:nvPr/>
        </p:nvPicPr>
        <p:blipFill>
          <a:blip r:embed="rId5"/>
          <a:stretch>
            <a:fillRect/>
          </a:stretch>
        </p:blipFill>
        <p:spPr>
          <a:xfrm>
            <a:off x="205003" y="763400"/>
            <a:ext cx="2621440" cy="1527040"/>
          </a:xfrm>
          <a:prstGeom prst="rect">
            <a:avLst/>
          </a:prstGeom>
        </p:spPr>
      </p:pic>
      <p:pic>
        <p:nvPicPr>
          <p:cNvPr id="4" name="Picture 457"/>
          <p:cNvPicPr/>
          <p:nvPr/>
        </p:nvPicPr>
        <p:blipFill>
          <a:blip r:embed="rId6"/>
          <a:stretch>
            <a:fillRect/>
          </a:stretch>
        </p:blipFill>
        <p:spPr>
          <a:xfrm>
            <a:off x="5590014" y="763401"/>
            <a:ext cx="2529809" cy="1585519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8119823" y="266244"/>
            <a:ext cx="39938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2" indent="-92072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skrývka a urovnání </a:t>
            </a:r>
          </a:p>
          <a:p>
            <a:pPr marL="92072" indent="-92072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odstranění </a:t>
            </a:r>
            <a:r>
              <a:rPr lang="cs-CZ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nál</a:t>
            </a:r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zeleně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kácení vzrost. zeleně 5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základ. </a:t>
            </a:r>
            <a:r>
              <a:rPr lang="cs-CZ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konstr</a:t>
            </a:r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23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/>
            <a:r>
              <a:rPr lang="cs-C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garáž. stání – 23 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/>
            <a:r>
              <a:rPr lang="cs-CZ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cs-CZ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kamerový systém</a:t>
            </a:r>
            <a:endParaRPr lang="cs-CZ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/>
            <a:endParaRPr lang="cs-CZ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2" indent="-92072"/>
            <a:endParaRPr lang="cs-C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47304" y="191950"/>
            <a:ext cx="6646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b="1" dirty="0"/>
              <a:t>5</a:t>
            </a:r>
            <a:r>
              <a:rPr lang="cs-CZ" sz="3200" b="1" dirty="0" smtClean="0"/>
              <a:t>) </a:t>
            </a:r>
            <a:r>
              <a:rPr lang="cs-CZ" sz="3200" b="1" dirty="0"/>
              <a:t>Lokalita „Za </a:t>
            </a:r>
            <a:r>
              <a:rPr lang="cs-CZ" sz="3200" b="1" dirty="0" err="1" smtClean="0"/>
              <a:t>Četransem</a:t>
            </a:r>
            <a:r>
              <a:rPr lang="cs-CZ" sz="3200" b="1" dirty="0" smtClean="0"/>
              <a:t> </a:t>
            </a:r>
            <a:r>
              <a:rPr lang="cs-CZ" sz="3200" b="1" dirty="0"/>
              <a:t>“ (23 garáží)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479" y="2538464"/>
            <a:ext cx="4441692" cy="413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1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2179</TotalTime>
  <Words>283</Words>
  <Application>Microsoft Office PowerPoint</Application>
  <PresentationFormat>Širokoúhlá obrazovka</PresentationFormat>
  <Paragraphs>49</Paragraphs>
  <Slides>7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CIDFont+F2</vt:lpstr>
      <vt:lpstr>Times New Roman</vt:lpstr>
      <vt:lpstr>Motiv Office</vt:lpstr>
      <vt:lpstr>Acrobat Document</vt:lpstr>
      <vt:lpstr>Vytipované plochy pro umístění garážových stání  jako náhrada za rušené řadové garáže v lokalitě u Penny marketu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Současné využití areálu bývalých kasáren</dc:title>
  <dc:creator>kosinova</dc:creator>
  <cp:lastModifiedBy>ehola</cp:lastModifiedBy>
  <cp:revision>182</cp:revision>
  <dcterms:created xsi:type="dcterms:W3CDTF">2016-03-14T15:56:49Z</dcterms:created>
  <dcterms:modified xsi:type="dcterms:W3CDTF">2020-02-21T09:18:13Z</dcterms:modified>
</cp:coreProperties>
</file>